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61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33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233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171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571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421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3431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947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83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43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BB7E7D-9440-4284-A111-7A4735C94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6A5348-0C4E-45D3-B40E-B0F1C74578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68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668B422-B914-CDCC-098A-003EFA967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23AF3C0-426D-DD8C-C7C9-19D338379406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D488CA8-B8F4-551B-6CED-3943A9175E38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639052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0A2A7-1EEB-7A25-6CDA-38D7A20C3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9667E88-90BB-1467-5369-67C03845B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8AED9015-6F8B-0B92-2D3B-664B4AF4D1C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AA7FA1E9-0437-AAEE-3126-9C5BC2FA3ECD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68511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4C06A-F6BA-EBC0-2CCC-4393727CA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32DE743-C678-A283-9F5B-EFB0097F2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22CFECE-1B75-A9A6-D26E-6C0B960C378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804C4A1-9CE0-7E10-F1AF-69BC57806275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794141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2026-06-02T08:55:31Z</dcterms:created>
  <dcterms:modified xsi:type="dcterms:W3CDTF">2026-06-02T08:56:10Z</dcterms:modified>
</cp:coreProperties>
</file>